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BeeZee" panose="020B0604020202020204" charset="0"/>
      <p:regular r:id="rId26"/>
    </p:embeddedFont>
    <p:embeddedFont>
      <p:font typeface="ABeeZee Bold" panose="020B0604020202020204" charset="0"/>
      <p:regular r:id="rId27"/>
    </p:embeddedFont>
    <p:embeddedFont>
      <p:font typeface="Museo Moderno" panose="020B0604020202020204" charset="0"/>
      <p:regular r:id="rId28"/>
    </p:embeddedFont>
    <p:embeddedFont>
      <p:font typeface="Museo Moderno Medium" panose="020B0604020202020204" charset="0"/>
      <p:regular r:id="rId29"/>
    </p:embeddedFont>
    <p:embeddedFont>
      <p:font typeface="Sergio Trendy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88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leynerRodriguez26/Proyecto-Tur.git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0C23">
                <a:alpha val="42745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28700"/>
            <a:ext cx="503621" cy="501790"/>
          </a:xfrm>
          <a:custGeom>
            <a:avLst/>
            <a:gdLst/>
            <a:ahLst/>
            <a:cxnLst/>
            <a:rect l="l" t="t" r="r" b="b"/>
            <a:pathLst>
              <a:path w="503621" h="501790">
                <a:moveTo>
                  <a:pt x="0" y="0"/>
                </a:moveTo>
                <a:lnTo>
                  <a:pt x="503621" y="0"/>
                </a:lnTo>
                <a:lnTo>
                  <a:pt x="503621" y="501790"/>
                </a:lnTo>
                <a:lnTo>
                  <a:pt x="0" y="501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1028700" y="7394172"/>
            <a:ext cx="7025096" cy="43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259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Herramientas de Desarrollo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5196" y="904875"/>
            <a:ext cx="2284177" cy="61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278">
                <a:solidFill>
                  <a:srgbClr val="FFFFFF"/>
                </a:solidFill>
                <a:latin typeface="ABeeZee"/>
                <a:ea typeface="ABeeZee"/>
                <a:cs typeface="ABeeZee"/>
                <a:sym typeface="ABeeZee"/>
              </a:rPr>
              <a:t>Rimberio.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754019"/>
            <a:ext cx="12792890" cy="227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5"/>
              </a:lnSpc>
            </a:pPr>
            <a:r>
              <a:rPr lang="en-US" sz="9790">
                <a:solidFill>
                  <a:srgbClr val="4792FF"/>
                </a:solidFill>
                <a:latin typeface="Museo Moderno"/>
                <a:ea typeface="Museo Moderno"/>
                <a:cs typeface="Museo Moderno"/>
                <a:sym typeface="Museo Moderno"/>
              </a:rPr>
              <a:t> y Control de Versiones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70337"/>
            <a:ext cx="13462741" cy="118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5"/>
              </a:lnSpc>
            </a:pPr>
            <a:r>
              <a:rPr lang="en-US" sz="9790">
                <a:solidFill>
                  <a:srgbClr val="FFFFFF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Proyecto de Git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Estructura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245349" y="1326828"/>
            <a:ext cx="10647694" cy="1889892"/>
          </a:xfrm>
          <a:custGeom>
            <a:avLst/>
            <a:gdLst/>
            <a:ahLst/>
            <a:cxnLst/>
            <a:rect l="l" t="t" r="r" b="b"/>
            <a:pathLst>
              <a:path w="10647694" h="1889892">
                <a:moveTo>
                  <a:pt x="0" y="0"/>
                </a:moveTo>
                <a:lnTo>
                  <a:pt x="10647694" y="0"/>
                </a:lnTo>
                <a:lnTo>
                  <a:pt x="10647694" y="1889892"/>
                </a:lnTo>
                <a:lnTo>
                  <a:pt x="0" y="188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138" b="-22216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423594" y="3511995"/>
            <a:ext cx="6884742" cy="2444432"/>
          </a:xfrm>
          <a:custGeom>
            <a:avLst/>
            <a:gdLst/>
            <a:ahLst/>
            <a:cxnLst/>
            <a:rect l="l" t="t" r="r" b="b"/>
            <a:pathLst>
              <a:path w="6884742" h="2444432">
                <a:moveTo>
                  <a:pt x="0" y="0"/>
                </a:moveTo>
                <a:lnTo>
                  <a:pt x="6884743" y="0"/>
                </a:lnTo>
                <a:lnTo>
                  <a:pt x="6884743" y="2444432"/>
                </a:lnTo>
                <a:lnTo>
                  <a:pt x="0" y="2444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9078" r="-6414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8204493" y="3511995"/>
            <a:ext cx="8889987" cy="5800717"/>
          </a:xfrm>
          <a:custGeom>
            <a:avLst/>
            <a:gdLst/>
            <a:ahLst/>
            <a:cxnLst/>
            <a:rect l="l" t="t" r="r" b="b"/>
            <a:pathLst>
              <a:path w="8889987" h="5800717">
                <a:moveTo>
                  <a:pt x="0" y="0"/>
                </a:moveTo>
                <a:lnTo>
                  <a:pt x="8889987" y="0"/>
                </a:lnTo>
                <a:lnTo>
                  <a:pt x="8889987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Estructura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3190393" y="1028700"/>
            <a:ext cx="10208917" cy="4849236"/>
          </a:xfrm>
          <a:custGeom>
            <a:avLst/>
            <a:gdLst/>
            <a:ahLst/>
            <a:cxnLst/>
            <a:rect l="l" t="t" r="r" b="b"/>
            <a:pathLst>
              <a:path w="10208917" h="4849236">
                <a:moveTo>
                  <a:pt x="0" y="0"/>
                </a:moveTo>
                <a:lnTo>
                  <a:pt x="10208917" y="0"/>
                </a:lnTo>
                <a:lnTo>
                  <a:pt x="10208917" y="4849236"/>
                </a:lnTo>
                <a:lnTo>
                  <a:pt x="0" y="4849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3383509" y="6085414"/>
            <a:ext cx="9580091" cy="3587631"/>
          </a:xfrm>
          <a:custGeom>
            <a:avLst/>
            <a:gdLst/>
            <a:ahLst/>
            <a:cxnLst/>
            <a:rect l="l" t="t" r="r" b="b"/>
            <a:pathLst>
              <a:path w="9580091" h="3587631">
                <a:moveTo>
                  <a:pt x="0" y="0"/>
                </a:moveTo>
                <a:lnTo>
                  <a:pt x="9580091" y="0"/>
                </a:lnTo>
                <a:lnTo>
                  <a:pt x="9580091" y="3587631"/>
                </a:lnTo>
                <a:lnTo>
                  <a:pt x="0" y="3587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994" b="-17113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Estructura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0470143" y="3289253"/>
            <a:ext cx="6465570" cy="2337552"/>
          </a:xfrm>
          <a:custGeom>
            <a:avLst/>
            <a:gdLst/>
            <a:ahLst/>
            <a:cxnLst/>
            <a:rect l="l" t="t" r="r" b="b"/>
            <a:pathLst>
              <a:path w="6465570" h="2337552">
                <a:moveTo>
                  <a:pt x="0" y="0"/>
                </a:moveTo>
                <a:lnTo>
                  <a:pt x="6465570" y="0"/>
                </a:lnTo>
                <a:lnTo>
                  <a:pt x="6465570" y="2337552"/>
                </a:lnTo>
                <a:lnTo>
                  <a:pt x="0" y="2337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028700" y="1547562"/>
            <a:ext cx="8769767" cy="5820933"/>
          </a:xfrm>
          <a:custGeom>
            <a:avLst/>
            <a:gdLst/>
            <a:ahLst/>
            <a:cxnLst/>
            <a:rect l="l" t="t" r="r" b="b"/>
            <a:pathLst>
              <a:path w="8769767" h="5820933">
                <a:moveTo>
                  <a:pt x="0" y="0"/>
                </a:moveTo>
                <a:lnTo>
                  <a:pt x="8769767" y="0"/>
                </a:lnTo>
                <a:lnTo>
                  <a:pt x="8769767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Estructura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79390" y="2664698"/>
            <a:ext cx="8779306" cy="4521894"/>
          </a:xfrm>
          <a:custGeom>
            <a:avLst/>
            <a:gdLst/>
            <a:ahLst/>
            <a:cxnLst/>
            <a:rect l="l" t="t" r="r" b="b"/>
            <a:pathLst>
              <a:path w="8779306" h="4521894">
                <a:moveTo>
                  <a:pt x="0" y="0"/>
                </a:moveTo>
                <a:lnTo>
                  <a:pt x="8779306" y="0"/>
                </a:lnTo>
                <a:lnTo>
                  <a:pt x="8779306" y="4521894"/>
                </a:lnTo>
                <a:lnTo>
                  <a:pt x="0" y="452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03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9307649" y="3162999"/>
            <a:ext cx="9232269" cy="4309263"/>
          </a:xfrm>
          <a:custGeom>
            <a:avLst/>
            <a:gdLst/>
            <a:ahLst/>
            <a:cxnLst/>
            <a:rect l="l" t="t" r="r" b="b"/>
            <a:pathLst>
              <a:path w="9232269" h="4309263">
                <a:moveTo>
                  <a:pt x="0" y="0"/>
                </a:moveTo>
                <a:lnTo>
                  <a:pt x="9232269" y="0"/>
                </a:lnTo>
                <a:lnTo>
                  <a:pt x="9232269" y="4309263"/>
                </a:lnTo>
                <a:lnTo>
                  <a:pt x="0" y="430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Estructura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2474414" y="1117770"/>
            <a:ext cx="9070690" cy="859585"/>
          </a:xfrm>
          <a:custGeom>
            <a:avLst/>
            <a:gdLst/>
            <a:ahLst/>
            <a:cxnLst/>
            <a:rect l="l" t="t" r="r" b="b"/>
            <a:pathLst>
              <a:path w="9070690" h="859585">
                <a:moveTo>
                  <a:pt x="0" y="0"/>
                </a:moveTo>
                <a:lnTo>
                  <a:pt x="9070690" y="0"/>
                </a:lnTo>
                <a:lnTo>
                  <a:pt x="9070690" y="859585"/>
                </a:lnTo>
                <a:lnTo>
                  <a:pt x="0" y="859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6625" b="-38477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2628154" y="2234820"/>
            <a:ext cx="9070690" cy="1417387"/>
          </a:xfrm>
          <a:custGeom>
            <a:avLst/>
            <a:gdLst/>
            <a:ahLst/>
            <a:cxnLst/>
            <a:rect l="l" t="t" r="r" b="b"/>
            <a:pathLst>
              <a:path w="9070690" h="1417387">
                <a:moveTo>
                  <a:pt x="0" y="0"/>
                </a:moveTo>
                <a:lnTo>
                  <a:pt x="9070690" y="0"/>
                </a:lnTo>
                <a:lnTo>
                  <a:pt x="9070690" y="1417387"/>
                </a:lnTo>
                <a:lnTo>
                  <a:pt x="0" y="1417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5036" b="-32137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256305" y="3737932"/>
            <a:ext cx="9615729" cy="3869868"/>
          </a:xfrm>
          <a:custGeom>
            <a:avLst/>
            <a:gdLst/>
            <a:ahLst/>
            <a:cxnLst/>
            <a:rect l="l" t="t" r="r" b="b"/>
            <a:pathLst>
              <a:path w="9615729" h="3869868">
                <a:moveTo>
                  <a:pt x="0" y="0"/>
                </a:moveTo>
                <a:lnTo>
                  <a:pt x="9615728" y="0"/>
                </a:lnTo>
                <a:lnTo>
                  <a:pt x="9615728" y="3869867"/>
                </a:lnTo>
                <a:lnTo>
                  <a:pt x="0" y="3869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54" b="-740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0245514" y="3737932"/>
            <a:ext cx="7510863" cy="4297825"/>
          </a:xfrm>
          <a:custGeom>
            <a:avLst/>
            <a:gdLst/>
            <a:ahLst/>
            <a:cxnLst/>
            <a:rect l="l" t="t" r="r" b="b"/>
            <a:pathLst>
              <a:path w="7510863" h="4297825">
                <a:moveTo>
                  <a:pt x="0" y="0"/>
                </a:moveTo>
                <a:lnTo>
                  <a:pt x="7510863" y="0"/>
                </a:lnTo>
                <a:lnTo>
                  <a:pt x="7510863" y="4297825"/>
                </a:lnTo>
                <a:lnTo>
                  <a:pt x="0" y="429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551098" y="8035757"/>
            <a:ext cx="7752376" cy="2068805"/>
          </a:xfrm>
          <a:custGeom>
            <a:avLst/>
            <a:gdLst/>
            <a:ahLst/>
            <a:cxnLst/>
            <a:rect l="l" t="t" r="r" b="b"/>
            <a:pathLst>
              <a:path w="7752376" h="2068805">
                <a:moveTo>
                  <a:pt x="0" y="0"/>
                </a:moveTo>
                <a:lnTo>
                  <a:pt x="7752376" y="0"/>
                </a:lnTo>
                <a:lnTo>
                  <a:pt x="7752376" y="2068805"/>
                </a:lnTo>
                <a:lnTo>
                  <a:pt x="0" y="2068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359" b="-67357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Estructura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2926788" y="1687944"/>
            <a:ext cx="11087684" cy="2507569"/>
          </a:xfrm>
          <a:custGeom>
            <a:avLst/>
            <a:gdLst/>
            <a:ahLst/>
            <a:cxnLst/>
            <a:rect l="l" t="t" r="r" b="b"/>
            <a:pathLst>
              <a:path w="11087684" h="2507569">
                <a:moveTo>
                  <a:pt x="0" y="0"/>
                </a:moveTo>
                <a:lnTo>
                  <a:pt x="11087683" y="0"/>
                </a:lnTo>
                <a:lnTo>
                  <a:pt x="11087683" y="2507568"/>
                </a:lnTo>
                <a:lnTo>
                  <a:pt x="0" y="250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4767254" y="4580309"/>
            <a:ext cx="3855958" cy="5166604"/>
          </a:xfrm>
          <a:custGeom>
            <a:avLst/>
            <a:gdLst/>
            <a:ahLst/>
            <a:cxnLst/>
            <a:rect l="l" t="t" r="r" b="b"/>
            <a:pathLst>
              <a:path w="3855958" h="5166604">
                <a:moveTo>
                  <a:pt x="0" y="0"/>
                </a:moveTo>
                <a:lnTo>
                  <a:pt x="3855958" y="0"/>
                </a:lnTo>
                <a:lnTo>
                  <a:pt x="3855958" y="5166604"/>
                </a:lnTo>
                <a:lnTo>
                  <a:pt x="0" y="5166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Estructura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810166" y="1547562"/>
            <a:ext cx="6725555" cy="4434322"/>
          </a:xfrm>
          <a:custGeom>
            <a:avLst/>
            <a:gdLst/>
            <a:ahLst/>
            <a:cxnLst/>
            <a:rect l="l" t="t" r="r" b="b"/>
            <a:pathLst>
              <a:path w="6725555" h="4434322">
                <a:moveTo>
                  <a:pt x="0" y="0"/>
                </a:moveTo>
                <a:lnTo>
                  <a:pt x="6725555" y="0"/>
                </a:lnTo>
                <a:lnTo>
                  <a:pt x="6725555" y="4434322"/>
                </a:lnTo>
                <a:lnTo>
                  <a:pt x="0" y="4434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58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8423169" y="2170695"/>
            <a:ext cx="11027285" cy="3188056"/>
          </a:xfrm>
          <a:custGeom>
            <a:avLst/>
            <a:gdLst/>
            <a:ahLst/>
            <a:cxnLst/>
            <a:rect l="l" t="t" r="r" b="b"/>
            <a:pathLst>
              <a:path w="11027285" h="3188056">
                <a:moveTo>
                  <a:pt x="0" y="0"/>
                </a:moveTo>
                <a:lnTo>
                  <a:pt x="11027285" y="0"/>
                </a:lnTo>
                <a:lnTo>
                  <a:pt x="11027285" y="3188056"/>
                </a:lnTo>
                <a:lnTo>
                  <a:pt x="0" y="318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810166" y="6298184"/>
            <a:ext cx="7382077" cy="2389413"/>
          </a:xfrm>
          <a:custGeom>
            <a:avLst/>
            <a:gdLst/>
            <a:ahLst/>
            <a:cxnLst/>
            <a:rect l="l" t="t" r="r" b="b"/>
            <a:pathLst>
              <a:path w="7382077" h="2389413">
                <a:moveTo>
                  <a:pt x="0" y="0"/>
                </a:moveTo>
                <a:lnTo>
                  <a:pt x="7382077" y="0"/>
                </a:lnTo>
                <a:lnTo>
                  <a:pt x="7382077" y="2389413"/>
                </a:lnTo>
                <a:lnTo>
                  <a:pt x="0" y="2389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Estructura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2778742" y="1007456"/>
            <a:ext cx="11027285" cy="3188056"/>
          </a:xfrm>
          <a:custGeom>
            <a:avLst/>
            <a:gdLst/>
            <a:ahLst/>
            <a:cxnLst/>
            <a:rect l="l" t="t" r="r" b="b"/>
            <a:pathLst>
              <a:path w="11027285" h="3188056">
                <a:moveTo>
                  <a:pt x="0" y="0"/>
                </a:moveTo>
                <a:lnTo>
                  <a:pt x="11027285" y="0"/>
                </a:lnTo>
                <a:lnTo>
                  <a:pt x="11027285" y="3188056"/>
                </a:lnTo>
                <a:lnTo>
                  <a:pt x="0" y="318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2641755" y="4683980"/>
            <a:ext cx="11301259" cy="4365111"/>
          </a:xfrm>
          <a:custGeom>
            <a:avLst/>
            <a:gdLst/>
            <a:ahLst/>
            <a:cxnLst/>
            <a:rect l="l" t="t" r="r" b="b"/>
            <a:pathLst>
              <a:path w="11301259" h="4365111">
                <a:moveTo>
                  <a:pt x="0" y="0"/>
                </a:moveTo>
                <a:lnTo>
                  <a:pt x="11301259" y="0"/>
                </a:lnTo>
                <a:lnTo>
                  <a:pt x="11301259" y="4365111"/>
                </a:lnTo>
                <a:lnTo>
                  <a:pt x="0" y="4365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Resolución de Conflictos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3303320" y="1780901"/>
            <a:ext cx="11681360" cy="4393512"/>
          </a:xfrm>
          <a:custGeom>
            <a:avLst/>
            <a:gdLst/>
            <a:ahLst/>
            <a:cxnLst/>
            <a:rect l="l" t="t" r="r" b="b"/>
            <a:pathLst>
              <a:path w="11681360" h="4393512">
                <a:moveTo>
                  <a:pt x="0" y="0"/>
                </a:moveTo>
                <a:lnTo>
                  <a:pt x="11681360" y="0"/>
                </a:lnTo>
                <a:lnTo>
                  <a:pt x="11681360" y="4393512"/>
                </a:lnTo>
                <a:lnTo>
                  <a:pt x="0" y="4393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072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Resolución de Conflictos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809945" y="2031767"/>
            <a:ext cx="15130721" cy="3612460"/>
          </a:xfrm>
          <a:custGeom>
            <a:avLst/>
            <a:gdLst/>
            <a:ahLst/>
            <a:cxnLst/>
            <a:rect l="l" t="t" r="r" b="b"/>
            <a:pathLst>
              <a:path w="15130721" h="3612460">
                <a:moveTo>
                  <a:pt x="0" y="0"/>
                </a:moveTo>
                <a:lnTo>
                  <a:pt x="15130721" y="0"/>
                </a:lnTo>
                <a:lnTo>
                  <a:pt x="15130721" y="3612459"/>
                </a:lnTo>
                <a:lnTo>
                  <a:pt x="0" y="3612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911260" y="3941487"/>
            <a:ext cx="6482993" cy="2515532"/>
            <a:chOff x="0" y="0"/>
            <a:chExt cx="1707455" cy="662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7455" cy="662527"/>
            </a:xfrm>
            <a:custGeom>
              <a:avLst/>
              <a:gdLst/>
              <a:ahLst/>
              <a:cxnLst/>
              <a:rect l="l" t="t" r="r" b="b"/>
              <a:pathLst>
                <a:path w="1707455" h="662527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7" name="Group 7"/>
          <p:cNvGrpSpPr/>
          <p:nvPr/>
        </p:nvGrpSpPr>
        <p:grpSpPr>
          <a:xfrm>
            <a:off x="9893746" y="3941487"/>
            <a:ext cx="6482993" cy="2515532"/>
            <a:chOff x="0" y="0"/>
            <a:chExt cx="1707455" cy="6625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7455" cy="662527"/>
            </a:xfrm>
            <a:custGeom>
              <a:avLst/>
              <a:gdLst/>
              <a:ahLst/>
              <a:cxnLst/>
              <a:rect l="l" t="t" r="r" b="b"/>
              <a:pathLst>
                <a:path w="1707455" h="662527">
                  <a:moveTo>
                    <a:pt x="78816" y="0"/>
                  </a:moveTo>
                  <a:lnTo>
                    <a:pt x="1628639" y="0"/>
                  </a:lnTo>
                  <a:cubicBezTo>
                    <a:pt x="1672168" y="0"/>
                    <a:pt x="1707455" y="35287"/>
                    <a:pt x="1707455" y="78816"/>
                  </a:cubicBezTo>
                  <a:lnTo>
                    <a:pt x="1707455" y="583710"/>
                  </a:lnTo>
                  <a:cubicBezTo>
                    <a:pt x="1707455" y="627240"/>
                    <a:pt x="1672168" y="662527"/>
                    <a:pt x="1628639" y="662527"/>
                  </a:cubicBezTo>
                  <a:lnTo>
                    <a:pt x="78816" y="662527"/>
                  </a:lnTo>
                  <a:cubicBezTo>
                    <a:pt x="35287" y="662527"/>
                    <a:pt x="0" y="627240"/>
                    <a:pt x="0" y="583710"/>
                  </a:cubicBezTo>
                  <a:lnTo>
                    <a:pt x="0" y="78816"/>
                  </a:lnTo>
                  <a:cubicBezTo>
                    <a:pt x="0" y="35287"/>
                    <a:pt x="35287" y="0"/>
                    <a:pt x="7881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07455" cy="691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997463" y="7073355"/>
            <a:ext cx="4793582" cy="2396791"/>
          </a:xfrm>
          <a:custGeom>
            <a:avLst/>
            <a:gdLst/>
            <a:ahLst/>
            <a:cxnLst/>
            <a:rect l="l" t="t" r="r" b="b"/>
            <a:pathLst>
              <a:path w="4793582" h="2396791">
                <a:moveTo>
                  <a:pt x="0" y="0"/>
                </a:moveTo>
                <a:lnTo>
                  <a:pt x="4793582" y="0"/>
                </a:lnTo>
                <a:lnTo>
                  <a:pt x="4793582" y="2396791"/>
                </a:lnTo>
                <a:lnTo>
                  <a:pt x="0" y="2396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3798165" y="1197993"/>
            <a:ext cx="10691669" cy="101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6"/>
              </a:lnSpc>
            </a:pPr>
            <a:r>
              <a:rPr lang="en-US" sz="5911" b="1">
                <a:solidFill>
                  <a:srgbClr val="394B66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Integrantes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8473" y="4500686"/>
            <a:ext cx="5246983" cy="45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9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Integrante 1: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80959" y="4510211"/>
            <a:ext cx="524698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8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Integrante 2: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98473" y="7376770"/>
            <a:ext cx="5246983" cy="3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23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Information Access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98473" y="5124450"/>
            <a:ext cx="5246983" cy="93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30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Adrian Alejandro  Chumbes Chavez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80959" y="5180202"/>
            <a:ext cx="5246983" cy="93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7"/>
              </a:lnSpc>
            </a:pPr>
            <a:r>
              <a:rPr lang="en-US" sz="3022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Elin Kleyner Rodriguez Chavez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668" y="-80"/>
            <a:ext cx="12673088" cy="10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2"/>
              </a:lnSpc>
            </a:pPr>
            <a:r>
              <a:rPr lang="en-US" sz="6058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Resolución de Conflictos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8250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5813586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2706009" y="1028700"/>
            <a:ext cx="11537750" cy="4847585"/>
          </a:xfrm>
          <a:custGeom>
            <a:avLst/>
            <a:gdLst/>
            <a:ahLst/>
            <a:cxnLst/>
            <a:rect l="l" t="t" r="r" b="b"/>
            <a:pathLst>
              <a:path w="11537750" h="4847585">
                <a:moveTo>
                  <a:pt x="0" y="0"/>
                </a:moveTo>
                <a:lnTo>
                  <a:pt x="11537750" y="0"/>
                </a:lnTo>
                <a:lnTo>
                  <a:pt x="11537750" y="4847585"/>
                </a:lnTo>
                <a:lnTo>
                  <a:pt x="0" y="484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52" r="-155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2706009" y="5498092"/>
            <a:ext cx="11301259" cy="4788908"/>
          </a:xfrm>
          <a:custGeom>
            <a:avLst/>
            <a:gdLst/>
            <a:ahLst/>
            <a:cxnLst/>
            <a:rect l="l" t="t" r="r" b="b"/>
            <a:pathLst>
              <a:path w="11301259" h="4788908">
                <a:moveTo>
                  <a:pt x="0" y="0"/>
                </a:moveTo>
                <a:lnTo>
                  <a:pt x="11301259" y="0"/>
                </a:lnTo>
                <a:lnTo>
                  <a:pt x="11301259" y="4788908"/>
                </a:lnTo>
                <a:lnTo>
                  <a:pt x="0" y="478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639524" y="2271651"/>
            <a:ext cx="9245389" cy="5743698"/>
          </a:xfrm>
          <a:custGeom>
            <a:avLst/>
            <a:gdLst/>
            <a:ahLst/>
            <a:cxnLst/>
            <a:rect l="l" t="t" r="r" b="b"/>
            <a:pathLst>
              <a:path w="9245389" h="5743698">
                <a:moveTo>
                  <a:pt x="0" y="0"/>
                </a:moveTo>
                <a:lnTo>
                  <a:pt x="9245389" y="0"/>
                </a:lnTo>
                <a:lnTo>
                  <a:pt x="9245389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0764976" y="2056105"/>
            <a:ext cx="3478231" cy="5739081"/>
          </a:xfrm>
          <a:custGeom>
            <a:avLst/>
            <a:gdLst/>
            <a:ahLst/>
            <a:cxnLst/>
            <a:rect l="l" t="t" r="r" b="b"/>
            <a:pathLst>
              <a:path w="3478231" h="5739081">
                <a:moveTo>
                  <a:pt x="0" y="0"/>
                </a:moveTo>
                <a:lnTo>
                  <a:pt x="3478230" y="0"/>
                </a:lnTo>
                <a:lnTo>
                  <a:pt x="3478230" y="5739080"/>
                </a:lnTo>
                <a:lnTo>
                  <a:pt x="0" y="5739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4523224" y="2060730"/>
            <a:ext cx="3501158" cy="5734455"/>
          </a:xfrm>
          <a:custGeom>
            <a:avLst/>
            <a:gdLst/>
            <a:ahLst/>
            <a:cxnLst/>
            <a:rect l="l" t="t" r="r" b="b"/>
            <a:pathLst>
              <a:path w="3501158" h="5734455">
                <a:moveTo>
                  <a:pt x="0" y="0"/>
                </a:moveTo>
                <a:lnTo>
                  <a:pt x="3501158" y="0"/>
                </a:lnTo>
                <a:lnTo>
                  <a:pt x="3501158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3133763" y="591411"/>
            <a:ext cx="11109443" cy="84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sz="5409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CHANGELOG.md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2777273" y="1874031"/>
            <a:ext cx="11301259" cy="3658783"/>
          </a:xfrm>
          <a:custGeom>
            <a:avLst/>
            <a:gdLst/>
            <a:ahLst/>
            <a:cxnLst/>
            <a:rect l="l" t="t" r="r" b="b"/>
            <a:pathLst>
              <a:path w="11301259" h="3658783">
                <a:moveTo>
                  <a:pt x="0" y="0"/>
                </a:moveTo>
                <a:lnTo>
                  <a:pt x="11301259" y="0"/>
                </a:lnTo>
                <a:lnTo>
                  <a:pt x="11301259" y="3658782"/>
                </a:lnTo>
                <a:lnTo>
                  <a:pt x="0" y="365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2777273" y="5623800"/>
            <a:ext cx="11301259" cy="3898934"/>
          </a:xfrm>
          <a:custGeom>
            <a:avLst/>
            <a:gdLst/>
            <a:ahLst/>
            <a:cxnLst/>
            <a:rect l="l" t="t" r="r" b="b"/>
            <a:pathLst>
              <a:path w="11301259" h="3898934">
                <a:moveTo>
                  <a:pt x="0" y="0"/>
                </a:moveTo>
                <a:lnTo>
                  <a:pt x="11301259" y="0"/>
                </a:lnTo>
                <a:lnTo>
                  <a:pt x="11301259" y="3898935"/>
                </a:lnTo>
                <a:lnTo>
                  <a:pt x="0" y="38989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3133763" y="591411"/>
            <a:ext cx="11109443" cy="84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sz="5409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Flujo de Trabajo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4490865" y="1922649"/>
            <a:ext cx="8395239" cy="5887162"/>
          </a:xfrm>
          <a:custGeom>
            <a:avLst/>
            <a:gdLst/>
            <a:ahLst/>
            <a:cxnLst/>
            <a:rect l="l" t="t" r="r" b="b"/>
            <a:pathLst>
              <a:path w="8395239" h="5887162">
                <a:moveTo>
                  <a:pt x="0" y="0"/>
                </a:moveTo>
                <a:lnTo>
                  <a:pt x="8395239" y="0"/>
                </a:lnTo>
                <a:lnTo>
                  <a:pt x="8395239" y="5887162"/>
                </a:lnTo>
                <a:lnTo>
                  <a:pt x="0" y="5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3133763" y="591411"/>
            <a:ext cx="12660681" cy="84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0"/>
              </a:lnSpc>
            </a:pPr>
            <a:r>
              <a:rPr lang="en-US" sz="5409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Flujo de Trabajo(CHANGELOG.md)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4290" y="3914010"/>
            <a:ext cx="12339420" cy="450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31"/>
              </a:lnSpc>
            </a:pPr>
            <a:r>
              <a:rPr lang="en-US" sz="12951" b="1">
                <a:solidFill>
                  <a:srgbClr val="0B0C2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GRACIAS</a:t>
            </a:r>
          </a:p>
          <a:p>
            <a:pPr algn="ctr">
              <a:lnSpc>
                <a:spcPts val="18131"/>
              </a:lnSpc>
            </a:pPr>
            <a:endParaRPr lang="en-US" sz="12951" b="1">
              <a:solidFill>
                <a:srgbClr val="0B0C23"/>
              </a:solidFill>
              <a:latin typeface="Museo Moderno Medium"/>
              <a:ea typeface="Museo Moderno Medium"/>
              <a:cs typeface="Museo Moderno Medium"/>
              <a:sym typeface="Museo Moderno Medium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028700" y="2790713"/>
            <a:ext cx="8346715" cy="6532265"/>
          </a:xfrm>
          <a:custGeom>
            <a:avLst/>
            <a:gdLst/>
            <a:ahLst/>
            <a:cxnLst/>
            <a:rect l="l" t="t" r="r" b="b"/>
            <a:pathLst>
              <a:path w="8346715" h="6532265">
                <a:moveTo>
                  <a:pt x="0" y="0"/>
                </a:moveTo>
                <a:lnTo>
                  <a:pt x="8346715" y="0"/>
                </a:lnTo>
                <a:lnTo>
                  <a:pt x="8346715" y="6532265"/>
                </a:lnTo>
                <a:lnTo>
                  <a:pt x="0" y="653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89" r="-5477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1298574" y="1406806"/>
            <a:ext cx="15960726" cy="114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2414" b="1">
                <a:solidFill>
                  <a:srgbClr val="2D3B44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Nosotros, como equipo, buscamos aprender a manejar Git y GitHub/GitLab de manera práctica, organizando nuestro trabajo en ramas y colaborando eficazmente. Además, queremos entender cómo documentar cambios y resolver conflictos de manera ordenada.</a:t>
            </a:r>
          </a:p>
        </p:txBody>
      </p:sp>
      <p:sp>
        <p:nvSpPr>
          <p:cNvPr id="5" name="Freeform 5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9013355" y="4518121"/>
            <a:ext cx="6984965" cy="1474047"/>
            <a:chOff x="0" y="0"/>
            <a:chExt cx="2006522" cy="4234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6522" cy="423439"/>
            </a:xfrm>
            <a:custGeom>
              <a:avLst/>
              <a:gdLst/>
              <a:ahLst/>
              <a:cxnLst/>
              <a:rect l="l" t="t" r="r" b="b"/>
              <a:pathLst>
                <a:path w="2006522" h="423439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1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13355" y="6056846"/>
            <a:ext cx="6984965" cy="1474047"/>
            <a:chOff x="0" y="0"/>
            <a:chExt cx="2006522" cy="4234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6522" cy="423439"/>
            </a:xfrm>
            <a:custGeom>
              <a:avLst/>
              <a:gdLst/>
              <a:ahLst/>
              <a:cxnLst/>
              <a:rect l="l" t="t" r="r" b="b"/>
              <a:pathLst>
                <a:path w="2006522" h="423439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1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13355" y="7595571"/>
            <a:ext cx="6984965" cy="1474047"/>
            <a:chOff x="0" y="0"/>
            <a:chExt cx="2006522" cy="4234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6522" cy="423439"/>
            </a:xfrm>
            <a:custGeom>
              <a:avLst/>
              <a:gdLst/>
              <a:ahLst/>
              <a:cxnLst/>
              <a:rect l="l" t="t" r="r" b="b"/>
              <a:pathLst>
                <a:path w="2006522" h="423439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1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13355" y="2979396"/>
            <a:ext cx="6984965" cy="1474047"/>
            <a:chOff x="0" y="0"/>
            <a:chExt cx="2006522" cy="4234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06522" cy="423439"/>
            </a:xfrm>
            <a:custGeom>
              <a:avLst/>
              <a:gdLst/>
              <a:ahLst/>
              <a:cxnLst/>
              <a:rect l="l" t="t" r="r" b="b"/>
              <a:pathLst>
                <a:path w="2006522" h="423439">
                  <a:moveTo>
                    <a:pt x="0" y="0"/>
                  </a:moveTo>
                  <a:lnTo>
                    <a:pt x="2006522" y="0"/>
                  </a:lnTo>
                  <a:lnTo>
                    <a:pt x="2006522" y="423439"/>
                  </a:lnTo>
                  <a:lnTo>
                    <a:pt x="0" y="423439"/>
                  </a:lnTo>
                  <a:close/>
                </a:path>
              </a:pathLst>
            </a:custGeom>
            <a:gradFill rotWithShape="1">
              <a:gsLst>
                <a:gs pos="0">
                  <a:srgbClr val="394C66">
                    <a:alpha val="100000"/>
                  </a:srgbClr>
                </a:gs>
                <a:gs pos="100000">
                  <a:srgbClr val="BED4EA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006522" cy="45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278937" y="3324370"/>
            <a:ext cx="5426858" cy="75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Aprender el flujo de trabajo con Git y GitHub/GitLab.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71864" y="4746749"/>
            <a:ext cx="5426858" cy="75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Practicar la creación y organización de repositorios.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1864" y="6285474"/>
            <a:ext cx="5426858" cy="75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Trabajar en equipo usando ramas y merges.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71864" y="7824199"/>
            <a:ext cx="5426858" cy="75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300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Documentar los cambios y resolver conflictos de manera colaborativa.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39215" y="576805"/>
            <a:ext cx="8609569" cy="84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6"/>
              </a:lnSpc>
            </a:pPr>
            <a:r>
              <a:rPr lang="en-US" sz="5414" b="1">
                <a:solidFill>
                  <a:srgbClr val="2D3B44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Objetivo del Proyecto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1985" y="5249467"/>
            <a:ext cx="13462741" cy="106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5"/>
              </a:lnSpc>
            </a:pPr>
            <a:r>
              <a:rPr lang="en-US" sz="9790">
                <a:solidFill>
                  <a:srgbClr val="FFFFFF"/>
                </a:solidFill>
                <a:latin typeface="Sergio Trendy"/>
                <a:ea typeface="Sergio Trendy"/>
                <a:cs typeface="Sergio Trendy"/>
                <a:sym typeface="Sergio Trendy"/>
              </a:rPr>
              <a:t>Objetivos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6534" y="305044"/>
            <a:ext cx="12118382" cy="98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1"/>
              </a:lnSpc>
            </a:pPr>
            <a:r>
              <a:rPr lang="en-US" sz="5793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Creación del Repositorio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3157174" y="1547562"/>
            <a:ext cx="10921029" cy="2263560"/>
          </a:xfrm>
          <a:custGeom>
            <a:avLst/>
            <a:gdLst/>
            <a:ahLst/>
            <a:cxnLst/>
            <a:rect l="l" t="t" r="r" b="b"/>
            <a:pathLst>
              <a:path w="10921029" h="2263560">
                <a:moveTo>
                  <a:pt x="0" y="0"/>
                </a:moveTo>
                <a:lnTo>
                  <a:pt x="10921029" y="0"/>
                </a:lnTo>
                <a:lnTo>
                  <a:pt x="10921029" y="2263561"/>
                </a:lnTo>
                <a:lnTo>
                  <a:pt x="0" y="2263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438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2967059" y="4068298"/>
            <a:ext cx="11301259" cy="3776179"/>
          </a:xfrm>
          <a:custGeom>
            <a:avLst/>
            <a:gdLst/>
            <a:ahLst/>
            <a:cxnLst/>
            <a:rect l="l" t="t" r="r" b="b"/>
            <a:pathLst>
              <a:path w="11301259" h="3776179">
                <a:moveTo>
                  <a:pt x="0" y="0"/>
                </a:moveTo>
                <a:lnTo>
                  <a:pt x="11301259" y="0"/>
                </a:lnTo>
                <a:lnTo>
                  <a:pt x="11301259" y="3776178"/>
                </a:lnTo>
                <a:lnTo>
                  <a:pt x="0" y="3776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509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6534" y="305044"/>
            <a:ext cx="12118382" cy="98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1"/>
              </a:lnSpc>
            </a:pPr>
            <a:r>
              <a:rPr lang="en-US" sz="5793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Creación del Repositorio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437420" y="1690017"/>
            <a:ext cx="7408305" cy="5904995"/>
          </a:xfrm>
          <a:custGeom>
            <a:avLst/>
            <a:gdLst/>
            <a:ahLst/>
            <a:cxnLst/>
            <a:rect l="l" t="t" r="r" b="b"/>
            <a:pathLst>
              <a:path w="7408305" h="5904995">
                <a:moveTo>
                  <a:pt x="0" y="0"/>
                </a:moveTo>
                <a:lnTo>
                  <a:pt x="7408305" y="0"/>
                </a:lnTo>
                <a:lnTo>
                  <a:pt x="7408305" y="5904995"/>
                </a:lnTo>
                <a:lnTo>
                  <a:pt x="0" y="5904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40" b="-29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7569906" y="1829311"/>
            <a:ext cx="10580858" cy="4768422"/>
          </a:xfrm>
          <a:custGeom>
            <a:avLst/>
            <a:gdLst/>
            <a:ahLst/>
            <a:cxnLst/>
            <a:rect l="l" t="t" r="r" b="b"/>
            <a:pathLst>
              <a:path w="10580858" h="4768422">
                <a:moveTo>
                  <a:pt x="0" y="0"/>
                </a:moveTo>
                <a:lnTo>
                  <a:pt x="10580858" y="0"/>
                </a:lnTo>
                <a:lnTo>
                  <a:pt x="10580858" y="4768422"/>
                </a:lnTo>
                <a:lnTo>
                  <a:pt x="0" y="4768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8" r="-722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7AE0921-4BBC-2D10-F984-D105854F72DB}"/>
              </a:ext>
            </a:extLst>
          </p:cNvPr>
          <p:cNvSpPr txBox="1"/>
          <p:nvPr/>
        </p:nvSpPr>
        <p:spPr>
          <a:xfrm>
            <a:off x="2133600" y="8204718"/>
            <a:ext cx="126644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000" dirty="0">
                <a:hlinkClick r:id="rId6"/>
              </a:rPr>
              <a:t>https://github.com/KleynerRodriguez26/Proyecto-Tur.git</a:t>
            </a:r>
            <a:endParaRPr lang="es-MX" sz="4000" dirty="0"/>
          </a:p>
          <a:p>
            <a:endParaRPr lang="es-MX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6534" y="305044"/>
            <a:ext cx="12118382" cy="98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1"/>
              </a:lnSpc>
            </a:pPr>
            <a:r>
              <a:rPr lang="en-US" sz="5793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Creación del Repositorio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5701398" y="1293797"/>
            <a:ext cx="6599004" cy="4370317"/>
          </a:xfrm>
          <a:custGeom>
            <a:avLst/>
            <a:gdLst/>
            <a:ahLst/>
            <a:cxnLst/>
            <a:rect l="l" t="t" r="r" b="b"/>
            <a:pathLst>
              <a:path w="6599004" h="4370317">
                <a:moveTo>
                  <a:pt x="0" y="0"/>
                </a:moveTo>
                <a:lnTo>
                  <a:pt x="6599004" y="0"/>
                </a:lnTo>
                <a:lnTo>
                  <a:pt x="6599004" y="4370316"/>
                </a:lnTo>
                <a:lnTo>
                  <a:pt x="0" y="437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3223220" y="5772872"/>
            <a:ext cx="11301259" cy="2316758"/>
          </a:xfrm>
          <a:custGeom>
            <a:avLst/>
            <a:gdLst/>
            <a:ahLst/>
            <a:cxnLst/>
            <a:rect l="l" t="t" r="r" b="b"/>
            <a:pathLst>
              <a:path w="11301259" h="2316758">
                <a:moveTo>
                  <a:pt x="0" y="0"/>
                </a:moveTo>
                <a:lnTo>
                  <a:pt x="11301259" y="0"/>
                </a:lnTo>
                <a:lnTo>
                  <a:pt x="11301259" y="2316758"/>
                </a:lnTo>
                <a:lnTo>
                  <a:pt x="0" y="2316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3223220" y="8194405"/>
            <a:ext cx="10725312" cy="1580919"/>
          </a:xfrm>
          <a:custGeom>
            <a:avLst/>
            <a:gdLst/>
            <a:ahLst/>
            <a:cxnLst/>
            <a:rect l="l" t="t" r="r" b="b"/>
            <a:pathLst>
              <a:path w="10725312" h="1580919">
                <a:moveTo>
                  <a:pt x="0" y="0"/>
                </a:moveTo>
                <a:lnTo>
                  <a:pt x="10725312" y="0"/>
                </a:lnTo>
                <a:lnTo>
                  <a:pt x="10725312" y="1580919"/>
                </a:lnTo>
                <a:lnTo>
                  <a:pt x="0" y="158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20756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4444" y="328855"/>
            <a:ext cx="13142590" cy="6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sz="4555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Uso de Ramas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16154" y="1314958"/>
            <a:ext cx="10654349" cy="4714549"/>
          </a:xfrm>
          <a:custGeom>
            <a:avLst/>
            <a:gdLst/>
            <a:ahLst/>
            <a:cxnLst/>
            <a:rect l="l" t="t" r="r" b="b"/>
            <a:pathLst>
              <a:path w="10654349" h="4714549">
                <a:moveTo>
                  <a:pt x="0" y="0"/>
                </a:moveTo>
                <a:lnTo>
                  <a:pt x="10654348" y="0"/>
                </a:lnTo>
                <a:lnTo>
                  <a:pt x="10654348" y="4714549"/>
                </a:lnTo>
                <a:lnTo>
                  <a:pt x="0" y="4714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1277628" y="1314958"/>
            <a:ext cx="8787277" cy="4910207"/>
          </a:xfrm>
          <a:custGeom>
            <a:avLst/>
            <a:gdLst/>
            <a:ahLst/>
            <a:cxnLst/>
            <a:rect l="l" t="t" r="r" b="b"/>
            <a:pathLst>
              <a:path w="8787277" h="4910207">
                <a:moveTo>
                  <a:pt x="0" y="0"/>
                </a:moveTo>
                <a:lnTo>
                  <a:pt x="8787277" y="0"/>
                </a:lnTo>
                <a:lnTo>
                  <a:pt x="8787277" y="4910207"/>
                </a:lnTo>
                <a:lnTo>
                  <a:pt x="0" y="4910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59" r="-28609" b="-1357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16154" y="6523884"/>
            <a:ext cx="10385646" cy="3388317"/>
          </a:xfrm>
          <a:custGeom>
            <a:avLst/>
            <a:gdLst/>
            <a:ahLst/>
            <a:cxnLst/>
            <a:rect l="l" t="t" r="r" b="b"/>
            <a:pathLst>
              <a:path w="10385646" h="3388317">
                <a:moveTo>
                  <a:pt x="0" y="0"/>
                </a:moveTo>
                <a:lnTo>
                  <a:pt x="10385645" y="0"/>
                </a:lnTo>
                <a:lnTo>
                  <a:pt x="10385645" y="3388317"/>
                </a:lnTo>
                <a:lnTo>
                  <a:pt x="0" y="3388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0669306" y="6510915"/>
            <a:ext cx="8958196" cy="3014663"/>
          </a:xfrm>
          <a:custGeom>
            <a:avLst/>
            <a:gdLst/>
            <a:ahLst/>
            <a:cxnLst/>
            <a:rect l="l" t="t" r="r" b="b"/>
            <a:pathLst>
              <a:path w="8958196" h="3014663">
                <a:moveTo>
                  <a:pt x="0" y="0"/>
                </a:moveTo>
                <a:lnTo>
                  <a:pt x="8958195" y="0"/>
                </a:lnTo>
                <a:lnTo>
                  <a:pt x="8958195" y="3014663"/>
                </a:lnTo>
                <a:lnTo>
                  <a:pt x="0" y="3014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0843" b="-9913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4444" y="328855"/>
            <a:ext cx="13142590" cy="6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sz="4555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Uso de Ramas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2793057" y="873535"/>
            <a:ext cx="11765364" cy="4750266"/>
          </a:xfrm>
          <a:custGeom>
            <a:avLst/>
            <a:gdLst/>
            <a:ahLst/>
            <a:cxnLst/>
            <a:rect l="l" t="t" r="r" b="b"/>
            <a:pathLst>
              <a:path w="11765364" h="4750266">
                <a:moveTo>
                  <a:pt x="0" y="0"/>
                </a:moveTo>
                <a:lnTo>
                  <a:pt x="11765364" y="0"/>
                </a:lnTo>
                <a:lnTo>
                  <a:pt x="11765364" y="4750265"/>
                </a:lnTo>
                <a:lnTo>
                  <a:pt x="0" y="4750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3025110" y="6221087"/>
            <a:ext cx="11301259" cy="3037213"/>
          </a:xfrm>
          <a:custGeom>
            <a:avLst/>
            <a:gdLst/>
            <a:ahLst/>
            <a:cxnLst/>
            <a:rect l="l" t="t" r="r" b="b"/>
            <a:pathLst>
              <a:path w="11301259" h="3037213">
                <a:moveTo>
                  <a:pt x="0" y="0"/>
                </a:moveTo>
                <a:lnTo>
                  <a:pt x="11301259" y="0"/>
                </a:lnTo>
                <a:lnTo>
                  <a:pt x="11301259" y="3037213"/>
                </a:lnTo>
                <a:lnTo>
                  <a:pt x="0" y="3037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4444" y="328855"/>
            <a:ext cx="13142590" cy="6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6"/>
              </a:lnSpc>
            </a:pPr>
            <a:r>
              <a:rPr lang="en-US" sz="4555" b="1">
                <a:solidFill>
                  <a:srgbClr val="4792FF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Uso de Ramas</a:t>
            </a:r>
          </a:p>
        </p:txBody>
      </p:sp>
      <p:sp>
        <p:nvSpPr>
          <p:cNvPr id="3" name="Freeform 3"/>
          <p:cNvSpPr/>
          <p:nvPr/>
        </p:nvSpPr>
        <p:spPr>
          <a:xfrm>
            <a:off x="-2977918" y="-1100388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6901169" y="5623800"/>
            <a:ext cx="5452664" cy="5295900"/>
          </a:xfrm>
          <a:custGeom>
            <a:avLst/>
            <a:gdLst/>
            <a:ahLst/>
            <a:cxnLst/>
            <a:rect l="l" t="t" r="r" b="b"/>
            <a:pathLst>
              <a:path w="5452664" h="5295900">
                <a:moveTo>
                  <a:pt x="0" y="0"/>
                </a:moveTo>
                <a:lnTo>
                  <a:pt x="5452664" y="0"/>
                </a:lnTo>
                <a:lnTo>
                  <a:pt x="5452664" y="5295900"/>
                </a:lnTo>
                <a:lnTo>
                  <a:pt x="0" y="529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3176490" y="1998257"/>
            <a:ext cx="11301259" cy="5339845"/>
          </a:xfrm>
          <a:custGeom>
            <a:avLst/>
            <a:gdLst/>
            <a:ahLst/>
            <a:cxnLst/>
            <a:rect l="l" t="t" r="r" b="b"/>
            <a:pathLst>
              <a:path w="11301259" h="5339845">
                <a:moveTo>
                  <a:pt x="0" y="0"/>
                </a:moveTo>
                <a:lnTo>
                  <a:pt x="11301259" y="0"/>
                </a:lnTo>
                <a:lnTo>
                  <a:pt x="11301259" y="5339845"/>
                </a:lnTo>
                <a:lnTo>
                  <a:pt x="0" y="5339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Microsoft Office PowerPoint</Application>
  <PresentationFormat>Personalizado</PresentationFormat>
  <Paragraphs>39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Museo Moderno</vt:lpstr>
      <vt:lpstr>ABeeZee</vt:lpstr>
      <vt:lpstr>ABeeZee Bold</vt:lpstr>
      <vt:lpstr>Museo Moderno Medium</vt:lpstr>
      <vt:lpstr>Calibri</vt:lpstr>
      <vt:lpstr>Sergio Trendy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PPT-Herramientas</dc:title>
  <cp:lastModifiedBy>ALUMNO - ELIN KLEYNER RODRIGUEZ CHAVEZ</cp:lastModifiedBy>
  <cp:revision>2</cp:revision>
  <dcterms:created xsi:type="dcterms:W3CDTF">2006-08-16T00:00:00Z</dcterms:created>
  <dcterms:modified xsi:type="dcterms:W3CDTF">2025-09-17T19:14:09Z</dcterms:modified>
  <dc:identifier>DAGzQPqRHV0</dc:identifier>
</cp:coreProperties>
</file>